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2023-09-29T22:07:01Z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